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0" r:id="rId2"/>
    <p:sldId id="257" r:id="rId3"/>
    <p:sldId id="260" r:id="rId4"/>
    <p:sldId id="266" r:id="rId5"/>
    <p:sldId id="272" r:id="rId6"/>
    <p:sldId id="267" r:id="rId7"/>
    <p:sldId id="262" r:id="rId8"/>
    <p:sldId id="263" r:id="rId9"/>
    <p:sldId id="273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9900"/>
    <a:srgbClr val="FFFF00"/>
    <a:srgbClr val="CC6600"/>
    <a:srgbClr val="FF9900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11B3E-A0D9-4665-A521-85C91038AC6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31AFB-0F8D-49A5-B868-DABEBAD21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31AFB-0F8D-49A5-B868-DABEBAD2189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54137-4EDE-4F15-A4D1-FF88D906BF3A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86E0-67DB-402A-9C7A-DCA862AAE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714356"/>
            <a:ext cx="835824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Урок искусства (ИЗО)</a:t>
            </a:r>
          </a:p>
          <a:p>
            <a:pPr>
              <a:buNone/>
            </a:pPr>
            <a:endParaRPr lang="ru-RU" sz="48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Праздничный салют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 технике «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граттаж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400" dirty="0" smtClean="0">
                <a:solidFill>
                  <a:srgbClr val="FFC000"/>
                </a:solidFill>
              </a:rPr>
              <a:t>Выполнила учитель начальных классов </a:t>
            </a:r>
          </a:p>
          <a:p>
            <a:pPr algn="r">
              <a:buNone/>
            </a:pPr>
            <a:r>
              <a:rPr lang="ru-RU" sz="2400" dirty="0" smtClean="0">
                <a:solidFill>
                  <a:srgbClr val="FFC000"/>
                </a:solidFill>
              </a:rPr>
              <a:t>МБОУ «</a:t>
            </a:r>
            <a:r>
              <a:rPr lang="ru-RU" sz="2400" dirty="0" err="1" smtClean="0">
                <a:solidFill>
                  <a:srgbClr val="FFC000"/>
                </a:solidFill>
              </a:rPr>
              <a:t>Сармановская</a:t>
            </a:r>
            <a:r>
              <a:rPr lang="ru-RU" sz="2400" dirty="0" smtClean="0">
                <a:solidFill>
                  <a:srgbClr val="FFC000"/>
                </a:solidFill>
              </a:rPr>
              <a:t> СОШ»   Н.М.Салихова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chemeClr val="accent5">
                    <a:lumMod val="25000"/>
                  </a:schemeClr>
                </a:solidFill>
                <a:cs typeface="Arial" pitchFamily="34" charset="0"/>
              </a:rPr>
              <a:t>Используемые </a:t>
            </a:r>
            <a:r>
              <a:rPr lang="ru-RU" sz="6000" dirty="0" smtClean="0">
                <a:solidFill>
                  <a:schemeClr val="accent5">
                    <a:lumMod val="25000"/>
                  </a:schemeClr>
                </a:solidFill>
                <a:cs typeface="Arial" pitchFamily="34" charset="0"/>
              </a:rPr>
              <a:t>ресурсы: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500175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857497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071546"/>
            <a:ext cx="74295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://www.fabrikaglamura.ru/f…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http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://desktopwallpapers.org.u…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http://diets.bor-x.ru/rez/%D0%…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http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://www.fonstola.ru/downloa…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http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://hd.at.ua/news/2009-04-2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://festival.1september.ru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2400" u="sng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000496" cy="3001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876"/>
            <a:ext cx="4071966" cy="3105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85728"/>
            <a:ext cx="400052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 l="31568"/>
          <a:stretch>
            <a:fillRect/>
          </a:stretch>
        </p:blipFill>
        <p:spPr bwMode="auto">
          <a:xfrm>
            <a:off x="4714876" y="3643314"/>
            <a:ext cx="4055715" cy="30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6349" t="3125" r="3175" b="3125"/>
          <a:stretch>
            <a:fillRect/>
          </a:stretch>
        </p:blipFill>
        <p:spPr bwMode="auto">
          <a:xfrm>
            <a:off x="0" y="-135383"/>
            <a:ext cx="4429124" cy="699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29124" y="-142900"/>
            <a:ext cx="4714876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86439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Monotype Corsiva" pitchFamily="66" charset="0"/>
              </a:rPr>
              <a:t>С а л </a:t>
            </a:r>
            <a:r>
              <a:rPr lang="ru-RU" sz="6000" b="1" dirty="0" err="1" smtClean="0">
                <a:solidFill>
                  <a:srgbClr val="FFFF00"/>
                </a:solidFill>
                <a:latin typeface="Monotype Corsiva" pitchFamily="66" charset="0"/>
              </a:rPr>
              <a:t>ю</a:t>
            </a:r>
            <a:r>
              <a:rPr lang="ru-RU" sz="6000" b="1" dirty="0" smtClean="0">
                <a:solidFill>
                  <a:srgbClr val="FFFF00"/>
                </a:solidFill>
                <a:latin typeface="Monotype Corsiva" pitchFamily="66" charset="0"/>
              </a:rPr>
              <a:t> т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444115"/>
            <a:ext cx="81439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          Военное </a:t>
            </a:r>
            <a:r>
              <a:rPr lang="ru-RU" sz="3200" dirty="0" smtClean="0">
                <a:solidFill>
                  <a:srgbClr val="FFFF00"/>
                </a:solidFill>
              </a:rPr>
              <a:t> приветствие  или  отдание почестей  </a:t>
            </a:r>
            <a:r>
              <a:rPr lang="ru-RU" sz="3200" dirty="0" smtClean="0">
                <a:solidFill>
                  <a:srgbClr val="FFFF00"/>
                </a:solidFill>
              </a:rPr>
              <a:t>выстрелами</a:t>
            </a:r>
            <a:r>
              <a:rPr lang="ru-RU" sz="3200" dirty="0" smtClean="0">
                <a:solidFill>
                  <a:srgbClr val="FFFF00"/>
                </a:solidFill>
              </a:rPr>
              <a:t>,  </a:t>
            </a:r>
            <a:r>
              <a:rPr lang="ru-RU" sz="3200" dirty="0" smtClean="0">
                <a:solidFill>
                  <a:srgbClr val="FFFF00"/>
                </a:solidFill>
              </a:rPr>
              <a:t>ракетами, </a:t>
            </a:r>
            <a:r>
              <a:rPr lang="ru-RU" sz="3200" dirty="0" smtClean="0">
                <a:solidFill>
                  <a:srgbClr val="FFFF00"/>
                </a:solidFill>
              </a:rPr>
              <a:t> флагами</a:t>
            </a:r>
            <a:r>
              <a:rPr lang="ru-RU" sz="3200" dirty="0" smtClean="0">
                <a:solidFill>
                  <a:srgbClr val="FFFF00"/>
                </a:solidFill>
              </a:rPr>
              <a:t>, </a:t>
            </a:r>
            <a:r>
              <a:rPr lang="ru-RU" sz="3200" dirty="0" smtClean="0">
                <a:solidFill>
                  <a:srgbClr val="FFFF00"/>
                </a:solidFill>
              </a:rPr>
              <a:t>поднятием  </a:t>
            </a:r>
            <a:r>
              <a:rPr lang="ru-RU" sz="3200" dirty="0" smtClean="0">
                <a:solidFill>
                  <a:srgbClr val="FFFF00"/>
                </a:solidFill>
              </a:rPr>
              <a:t>обнаженной </a:t>
            </a:r>
            <a:r>
              <a:rPr lang="ru-RU" sz="3200" dirty="0" smtClean="0">
                <a:solidFill>
                  <a:srgbClr val="FFFF00"/>
                </a:solidFill>
              </a:rPr>
              <a:t> сабли</a:t>
            </a:r>
            <a:r>
              <a:rPr lang="ru-RU" sz="3200" dirty="0" smtClean="0">
                <a:solidFill>
                  <a:srgbClr val="FFFF00"/>
                </a:solidFill>
              </a:rPr>
              <a:t>, </a:t>
            </a:r>
            <a:r>
              <a:rPr lang="ru-RU" sz="3200" dirty="0" smtClean="0">
                <a:solidFill>
                  <a:srgbClr val="FFFF00"/>
                </a:solidFill>
              </a:rPr>
              <a:t> а  </a:t>
            </a:r>
            <a:r>
              <a:rPr lang="ru-RU" sz="3200" dirty="0" smtClean="0">
                <a:solidFill>
                  <a:srgbClr val="FFFF00"/>
                </a:solidFill>
              </a:rPr>
              <a:t>также </a:t>
            </a:r>
            <a:r>
              <a:rPr lang="ru-RU" sz="3200" dirty="0" smtClean="0">
                <a:solidFill>
                  <a:srgbClr val="FFFF00"/>
                </a:solidFill>
              </a:rPr>
              <a:t>стрельба  </a:t>
            </a:r>
            <a:r>
              <a:rPr lang="ru-RU" sz="3200" dirty="0" smtClean="0">
                <a:solidFill>
                  <a:srgbClr val="FFFF00"/>
                </a:solidFill>
              </a:rPr>
              <a:t>и </a:t>
            </a:r>
            <a:r>
              <a:rPr lang="ru-RU" sz="3200" dirty="0" smtClean="0">
                <a:solidFill>
                  <a:srgbClr val="FFFF00"/>
                </a:solidFill>
              </a:rPr>
              <a:t> фейерверк  в  </a:t>
            </a:r>
            <a:r>
              <a:rPr lang="ru-RU" sz="3200" dirty="0" smtClean="0">
                <a:solidFill>
                  <a:srgbClr val="FFFF00"/>
                </a:solidFill>
              </a:rPr>
              <a:t>ознаменование торжественной </a:t>
            </a:r>
            <a:r>
              <a:rPr lang="ru-RU" sz="3200" dirty="0" smtClean="0">
                <a:solidFill>
                  <a:srgbClr val="FFFF00"/>
                </a:solidFill>
              </a:rPr>
              <a:t> даты,  </a:t>
            </a:r>
            <a:r>
              <a:rPr lang="ru-RU" sz="3200" dirty="0" smtClean="0">
                <a:solidFill>
                  <a:srgbClr val="FFFF00"/>
                </a:solidFill>
              </a:rPr>
              <a:t>события</a:t>
            </a:r>
          </a:p>
          <a:p>
            <a:pPr algn="r">
              <a:buNone/>
            </a:pPr>
            <a:endParaRPr lang="ru-RU" sz="3200" dirty="0" smtClean="0">
              <a:solidFill>
                <a:srgbClr val="FFFF00"/>
              </a:solidFill>
            </a:endParaRPr>
          </a:p>
          <a:p>
            <a:pPr algn="r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Толковый словарь Ожегова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перфолента 5"/>
          <p:cNvSpPr/>
          <p:nvPr/>
        </p:nvSpPr>
        <p:spPr>
          <a:xfrm>
            <a:off x="785786" y="1500174"/>
            <a:ext cx="7858180" cy="4500594"/>
          </a:xfrm>
          <a:prstGeom prst="flowChartPunchedTap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«</a:t>
            </a:r>
            <a:r>
              <a:rPr lang="ru-RU" sz="2800" b="1" dirty="0" err="1" smtClean="0">
                <a:solidFill>
                  <a:srgbClr val="FF0000"/>
                </a:solidFill>
              </a:rPr>
              <a:t>Граттаж</a:t>
            </a:r>
            <a:r>
              <a:rPr lang="ru-RU" sz="2800" b="1" dirty="0" smtClean="0">
                <a:solidFill>
                  <a:srgbClr val="FF0000"/>
                </a:solidFill>
              </a:rPr>
              <a:t>» </a:t>
            </a:r>
            <a:r>
              <a:rPr lang="ru-RU" sz="2800" b="1" dirty="0" smtClean="0">
                <a:solidFill>
                  <a:srgbClr val="0070C0"/>
                </a:solidFill>
              </a:rPr>
              <a:t>- (франц. </a:t>
            </a:r>
            <a:r>
              <a:rPr lang="ru-RU" sz="2800" b="1" dirty="0" err="1" smtClean="0">
                <a:solidFill>
                  <a:srgbClr val="0070C0"/>
                </a:solidFill>
              </a:rPr>
              <a:t>grattage</a:t>
            </a:r>
            <a:r>
              <a:rPr lang="ru-RU" sz="2800" b="1" dirty="0" smtClean="0">
                <a:solidFill>
                  <a:srgbClr val="0070C0"/>
                </a:solidFill>
              </a:rPr>
              <a:t> - от </a:t>
            </a:r>
            <a:r>
              <a:rPr lang="ru-RU" sz="2800" b="1" dirty="0" err="1" smtClean="0">
                <a:solidFill>
                  <a:srgbClr val="0070C0"/>
                </a:solidFill>
              </a:rPr>
              <a:t>gratter</a:t>
            </a:r>
            <a:r>
              <a:rPr lang="ru-RU" sz="2800" b="1" dirty="0" smtClean="0">
                <a:solidFill>
                  <a:srgbClr val="0070C0"/>
                </a:solidFill>
              </a:rPr>
              <a:t> - скрести, царапать), способ выполнения рисунка путем процарапывания пером или другим острым инструментом бумаги, картона, залитых тушью.                           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                              </a:t>
            </a:r>
          </a:p>
          <a:p>
            <a:pPr algn="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Энциклопедический словарь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009900"/>
                </a:solidFill>
                <a:latin typeface="Monotype Corsiva" pitchFamily="66" charset="0"/>
              </a:rPr>
              <a:t>Спасибо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за вашу </a:t>
            </a:r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работу!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132</Words>
  <Application>Microsoft Office PowerPoint</Application>
  <PresentationFormat>Экран (4:3)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ruslan</dc:creator>
  <cp:lastModifiedBy>ruslan</cp:lastModifiedBy>
  <cp:revision>50</cp:revision>
  <dcterms:created xsi:type="dcterms:W3CDTF">2013-03-26T11:11:46Z</dcterms:created>
  <dcterms:modified xsi:type="dcterms:W3CDTF">2013-03-28T06:22:09Z</dcterms:modified>
</cp:coreProperties>
</file>